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42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89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95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4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68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8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21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46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0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87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7D11-D791-4F0A-8685-A78D9280BE16}" type="datetimeFigureOut">
              <a:rPr lang="nl-NL" smtClean="0"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8BEC-D2E6-4F67-A6A9-7CD7A6681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79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twistedsifter.com/2012/09/the-most-unusual-mcdonalds-locations-in-the-worl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Waar zijn deze </a:t>
            </a:r>
            <a:r>
              <a:rPr lang="nl-NL" dirty="0" err="1" smtClean="0"/>
              <a:t>MCDO’s</a:t>
            </a:r>
            <a:r>
              <a:rPr lang="nl-NL" dirty="0" smtClean="0"/>
              <a:t> 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6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X:\Vakdidactiek\Thema's\Lesopeningen\mcdo\mcd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0263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0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10</a:t>
            </a:r>
            <a:endParaRPr lang="nl-NL" dirty="0"/>
          </a:p>
        </p:txBody>
      </p:sp>
      <p:pic>
        <p:nvPicPr>
          <p:cNvPr id="10242" name="Picture 2" descr="http://theotherparis.net/thisweek/mcdo-cham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6" y="908720"/>
            <a:ext cx="767335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8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X:\Vakdidactiek\Thema's\Lesopeningen\mcdo\350xNxtimthumb.php,qsrc=_static,_i,_mc-donalds-kosher.jpg,aw=350,ah=0,azc=0.pagespeed.ic.fX8_Sdzi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602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X:\Vakdidactiek\Thema's\Lesopeningen\mcdo\McDonalds_in_St_Petersburg_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814"/>
            <a:ext cx="7523863" cy="56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2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X:\Vakdidactiek\Thema's\Lesopeningen\mcdo\Alaska-Moose-at-McDonald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94599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9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X:\Vakdidactiek\Thema's\Lesopeningen\mcdo\AirBaseMc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268"/>
            <a:ext cx="839419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1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hele lijst / antwoorden </a:t>
            </a:r>
            <a:r>
              <a:rPr lang="nl-NL" dirty="0" smtClean="0">
                <a:hlinkClick r:id="rId2"/>
              </a:rPr>
              <a:t>&gt;&gt;&gt;&gt;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X:\Vakdidactiek\Thema's\Lesopeningen\mcdo\mcd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0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X:\Vakdidactiek\Thema's\Lesopeningen\mcdo\mcd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43253" cy="54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2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X:\Vakdidactiek\Thema's\Lesopeningen\mcdo\mcd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8375"/>
            <a:ext cx="7315200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457200" y="144876"/>
            <a:ext cx="370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7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X:\Vakdidactiek\Thema's\Lesopeningen\mcdo\mcd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5788"/>
            <a:ext cx="762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X:\Vakdidactiek\Thema's\Lesopeningen\mcdo\mcd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6288"/>
            <a:ext cx="76200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1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X:\Vakdidactiek\Thema's\Lesopeningen\mcdo\mcd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60036" cy="56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X:\Vakdidactiek\Thema's\Lesopeningen\mcdo\mcdo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X:\Vakdidactiek\Thema's\Lesopeningen\mcdo\mcdo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7238"/>
            <a:ext cx="7620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3528" y="202168"/>
            <a:ext cx="4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7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</Words>
  <Application>Microsoft Office PowerPoint</Application>
  <PresentationFormat>Diavoorstelling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Waar zijn deze MCDO’s ?</vt:lpstr>
      <vt:lpstr>PowerPoint-presentatie</vt:lpstr>
      <vt:lpstr>PowerPoint-presentatie</vt:lpstr>
      <vt:lpstr>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zijn dez</dc:title>
  <dc:creator>g.t.kalsbeek</dc:creator>
  <cp:lastModifiedBy>g.t.kalsbeek</cp:lastModifiedBy>
  <cp:revision>5</cp:revision>
  <dcterms:created xsi:type="dcterms:W3CDTF">2012-12-13T11:11:07Z</dcterms:created>
  <dcterms:modified xsi:type="dcterms:W3CDTF">2012-12-13T13:46:25Z</dcterms:modified>
</cp:coreProperties>
</file>